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00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96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1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374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80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936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0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4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510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44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22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162F-3F2F-40BF-B3F8-94BDEE2C4842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A267-0BC9-4785-99AB-90E5722A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votma.gub.uy/tramites-y-servicios/tramites-agu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00200" y="2303975"/>
            <a:ext cx="8471646" cy="372409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A partir del 1° de agosto de 2019  los profesionales que realicen trámites ante la Dinagua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deberán estar registrados en el Registro de Técnicos Profesionales Universitarios.</a:t>
            </a:r>
            <a:endParaRPr kumimoji="0" lang="es-UY" altLang="es-MX" b="1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 </a:t>
            </a:r>
            <a:endParaRPr kumimoji="0" lang="es-UY" altLang="es-MX" b="1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Según lo dispuesto por el artículo 95 de la Ley 19.438 de 14 de octubre de 2016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y Decreto N° 128/2019, se crea el Registro de Técnicos Profesionales Universitarios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en la órbita de la Dirección Nacional de Aguas, del M V O T M A.</a:t>
            </a:r>
            <a:endParaRPr kumimoji="0" lang="es-UY" altLang="es-MX" b="1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El mismo estará operativo en </a:t>
            </a: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  <a:hlinkClick r:id="rId2"/>
              </a:rPr>
              <a:t>https://www.mvotma.gub.uy/tramites-y-servicios/tramites-agua</a:t>
            </a: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a partir del 1° de agosto de 2019. A partir de dicha fecha todos los profesionales universitarios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MX" b="1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que realicen trámites ante la Dirección Nacional de Aguas deberán estar registrados. </a:t>
            </a:r>
            <a:endParaRPr kumimoji="0" lang="es-UY" altLang="es-MX" b="1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altLang="es-MX" sz="20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904565" y="403745"/>
            <a:ext cx="6346097" cy="1247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Registro en DINAGUA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703066" y="1156466"/>
            <a:ext cx="8207416" cy="128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800" b="1" dirty="0" smtClean="0">
                <a:solidFill>
                  <a:schemeClr val="accent1">
                    <a:lumMod val="50000"/>
                  </a:schemeClr>
                </a:solidFill>
              </a:rPr>
              <a:t>Ings. Agrs. que realizan tramites                                     en DINAGUA deben REGISTRARSE </a:t>
            </a:r>
            <a:endParaRPr lang="es-MX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690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RODRIGUEZ GAITAN</dc:creator>
  <cp:lastModifiedBy>ALFREDO RODRIGUEZ GAITAN</cp:lastModifiedBy>
  <cp:revision>2</cp:revision>
  <dcterms:created xsi:type="dcterms:W3CDTF">2019-07-15T18:08:36Z</dcterms:created>
  <dcterms:modified xsi:type="dcterms:W3CDTF">2019-07-15T18:19:43Z</dcterms:modified>
</cp:coreProperties>
</file>